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51306-7B8F-4D1C-A22C-D3F64307B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FA216E3-8212-4167-80E7-50687277C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6E6D22-0222-4D3A-9688-EA334270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5683E7-ADEB-409A-A7A4-F86EB564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784A7B-C119-4647-BE14-26695676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275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27F62C-C542-497A-B958-98BF09DD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6B269DF-0B43-44D2-8A31-C56048657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C9DFCC-A2FC-4EC3-A32D-E84A1833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B18A69-3A23-43E4-8A24-8ACBE606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3098FF-08E6-40DD-B0F9-75949CAE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607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023B4FF-740B-4653-8538-1AADFCEDB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1D3A66-1D44-4035-90DF-2F41A9737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73FBED-CA48-42CF-80C6-C1B028B9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2445BC-DCDD-40C4-B62C-6C4233BD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AF2A77-18F2-44FA-82B7-8E064B10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81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BE4414-F594-4CE0-9326-9D1C9058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29C460-7C71-4BA2-B672-F8905110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914D38-8AB5-401F-8363-DB329EFE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9B5633-BD75-4675-BA0E-C5102A51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8BA041-CABE-4A80-A3EA-3A6A154B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4522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34EFC5-50C4-45D0-81FD-334B8F08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27A00B-3794-4479-9E00-7E7F3751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A2794C-4000-4ABD-88DB-FE91E2F1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CFC0B3-91AA-4B5B-AB6D-ED512AC4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3848E3-5251-4043-8345-6CBD7F19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823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CBF73-FF8D-4DEC-8783-5400A322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2FF6B4-0444-4440-9E59-709005AA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AC87D0-1F47-4229-BCFB-7004AE8A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4826F6-16F8-475F-A16B-AF0AFE76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B0ACD3-1FCA-46C3-B581-8B8A577C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4177E54-E270-477C-B352-AAB44A4B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1617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38154-FDFC-4B83-8EED-A1F154CB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7C9C68-4CB6-4B59-B20B-1D6FFDA95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B155B9-E296-4E23-AEA1-A9837D841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0B5DB0A-6DEF-46AF-A465-5E32099E3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4CAEB95-082D-46A2-9E04-1FC2AE8F4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19C4C89-7F36-4C24-8553-88C37402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B38A51F-4029-4005-B2B0-84B6B7D2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4C9731D-C799-463A-9671-BB3D08CA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55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EB1938-537E-47FC-8BFB-1006F138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15B9B7-FB79-4620-8780-004CFAE3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88166C-9221-42B6-8415-E30C1E93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B231F32-304B-4CBD-A05D-CBB42D4E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9394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5551E83-D92E-4455-A726-266BD5E0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BCA992-3B45-40BA-8334-0013004E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E8516D-64A6-4DBC-80CD-C4A1332E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579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559779-AE1C-42D8-BFC9-99DAA31C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24FCCB-1009-43F9-B314-FE5AC498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7BB5D1-0E9B-425C-AA2E-3AA52D385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FA66FF-C19A-4FAD-8FE4-49AE0B18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199428-EF97-467A-A443-FDA832E6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E6B19C-8FA9-4AED-A4A2-FF2CD52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001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A90F3-8A4B-46E1-A22E-79D5AACD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424FB57-5536-490D-8B00-5FDC4CF57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2001FFF-95B9-4E47-8D4C-F333E0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137D2F-D459-42B2-AA87-DF8F132C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458D32-6236-44BC-BC62-AD808A93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8FD267-6EB2-4972-AE97-3C632A6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875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DBFE7C-0377-446F-8594-28E9F159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E7994E-794F-469A-9E06-5DB56BE35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138E5E-16AE-46BF-99B9-6D1FE2884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06B4-1870-40F9-A9B9-B476A521731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048F99-6DF3-41F4-B1EC-B42E92FBE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37238-9E3E-4A74-BA6D-75B99263E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FC5D-81AB-4038-9AD5-30A39055D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0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bpsa.ru/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56F796F-6282-4818-8F3E-663F2787E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1" y="105825"/>
            <a:ext cx="10235757" cy="64974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55D757-6D48-45F9-8128-1922CE5B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49" y="2211568"/>
            <a:ext cx="4962390" cy="46464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F1BC9DA-1E15-4835-A08B-E307F525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825"/>
            <a:ext cx="2556933" cy="60660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0F1408-626A-4E1E-8D8C-2BF74E8C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38" y="5217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ФГБОУ ВО Сибирская пожарно-спасательная академия ГПС МЧС России</a:t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6617B3BA-F810-475C-9218-CC106304BCC6}"/>
              </a:ext>
            </a:extLst>
          </p:cNvPr>
          <p:cNvGrpSpPr/>
          <p:nvPr/>
        </p:nvGrpSpPr>
        <p:grpSpPr>
          <a:xfrm>
            <a:off x="0" y="5987856"/>
            <a:ext cx="12192000" cy="368030"/>
            <a:chOff x="0" y="5023198"/>
            <a:chExt cx="10698163" cy="27622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8820EE7-E6E7-4666-AACE-30BF7FF55186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B8BE81A3-5924-4AC4-A9C1-E7FA0C797F70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D0E942B-4EF2-48D5-90CD-A14A35C3B7D4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47712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Контактная информация и ресурсы для получения дополнительной информации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8014860-6CFE-42AA-B4BE-87C4AE46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77" y="1250697"/>
            <a:ext cx="10515600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За подробной информацией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обращаться во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2-й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пожарно-спасательный отряд: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Отдел кадров: тел. (39151) 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5-10-64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Приемная: тел. (39151) 5-10-10</a:t>
            </a:r>
            <a:endParaRPr kumimoji="0" lang="ru-RU" sz="19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с.т. 8-913-049-44-94 (Плехневич Валентина Павловна)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662155, г.Ачинск, 4-й </a:t>
            </a:r>
            <a:r>
              <a:rPr kumimoji="0" lang="ru-RU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м-он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Привокзального р-на, стр.15, </a:t>
            </a:r>
            <a:r>
              <a:rPr kumimoji="0" lang="ru-RU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каб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315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себе иметь паспорт и военный билет (приписное удостоверение)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ru-RU" sz="19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ru-RU" sz="19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Контактные телефоны СПСА ГПС МЧС России: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Приёмная комиссия: (3919) 73-54-25; (391) 280-01-08; 8-983-160-58-85 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Электронный адрес: </a:t>
            </a:r>
            <a:r>
              <a:rPr lang="ru-RU" sz="1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info@sibpsa.ru</a:t>
            </a: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Официальный сайт: 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http://sibpsa.ru/</a:t>
            </a: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662972 г.Железногорск, Красноярский край, ул.Северная, стр.1.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C2298DB-E43A-480C-A6E9-7B745ED8B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91617" y="791954"/>
            <a:ext cx="2700383" cy="60660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196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DEC5A2-7FAB-4241-8137-E780D3F9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10" y="1190446"/>
            <a:ext cx="9636036" cy="4479347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ВО Сибирская пожарно-спасательная академия ГПС МЧС России – ведущее высшее учебное заведение МЧС России в Сибирском федеральном округе, выполняющее подготовку высококвалифицированных специалистов для регионов Сибири в области обеспечения пожарной безопасности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основания – 2008</a:t>
            </a:r>
          </a:p>
          <a:p>
            <a:pPr algn="just"/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академии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280882-218E-4E46-B798-B99110079D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31" y="1174178"/>
            <a:ext cx="7046895" cy="46960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D:\рабочий стол\5\logo_фдд.png"/>
          <p:cNvPicPr>
            <a:picLocks noChangeAspect="1" noChangeArrowheads="1"/>
          </p:cNvPicPr>
          <p:nvPr/>
        </p:nvPicPr>
        <p:blipFill>
          <a:blip r:embed="rId4"/>
          <a:srcRect l="46406"/>
          <a:stretch>
            <a:fillRect/>
          </a:stretch>
        </p:blipFill>
        <p:spPr bwMode="auto">
          <a:xfrm>
            <a:off x="664232" y="3769741"/>
            <a:ext cx="1642500" cy="1835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9798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DEC5A2-7FAB-4241-8137-E780D3F9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39" y="1358193"/>
            <a:ext cx="9919636" cy="4345509"/>
          </a:xfrm>
        </p:spPr>
        <p:txBody>
          <a:bodyPr>
            <a:normAutofit/>
          </a:bodyPr>
          <a:lstStyle/>
          <a:p>
            <a:pPr algn="just"/>
            <a:r>
              <a:rPr lang="ru-RU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Академия обеспечивает высокий стандарт образования и подготовки специалистов в области чрезвычайных ситуаций и спасательных работ, и является одним из самых авторитетных учебных заведений в России.</a:t>
            </a:r>
          </a:p>
          <a:p>
            <a:pPr algn="just"/>
            <a:r>
              <a:rPr lang="ru-RU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Кроме того, академия предоставляет студентам возможность участвовать в тренировках, учениях, стажировках и практике на специализированных объектах и в реальных условиях чрезвычайных ситуаций. Это помогает студентам приобрести не только теоретические знания, но и практические навыки, которые будут им полезны в их будущей профессиональной деятельности.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учебы в академии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08A7F21-86F7-476A-AE9B-720EAE928D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43" y="1169879"/>
            <a:ext cx="6879657" cy="458643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2323807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DEC5A2-7FAB-4241-8137-E780D3F9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66" y="1290344"/>
            <a:ext cx="9919636" cy="4345509"/>
          </a:xfrm>
        </p:spPr>
        <p:txBody>
          <a:bodyPr>
            <a:normAutofit/>
          </a:bodyPr>
          <a:lstStyle/>
          <a:p>
            <a:pPr algn="just"/>
            <a:r>
              <a:rPr lang="ru-RU" sz="2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20.03.01 «Техносферная безопасность» (бакалавриат) – срок обучения 4 года</a:t>
            </a:r>
          </a:p>
          <a:p>
            <a:pPr algn="just"/>
            <a:r>
              <a:rPr lang="ru-RU" sz="2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20.05.01 «Пожарная безопасность» (специалитет) – срок обучения 5 </a:t>
            </a:r>
            <a:r>
              <a:rPr lang="ru-RU" sz="2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algn="just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*Также ведется набор на поступление в Санкт-Петербургский университет ГПС МЧС России на очное отделение по специальности: 38.03.04 Государственное и муниципальное управление «Тыловое обеспечение» - срок обучения 4 года </a:t>
            </a:r>
          </a:p>
          <a:p>
            <a:pPr algn="just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4D7DCBB-8398-4669-98FA-CBD6FC30B8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76" y="1402346"/>
            <a:ext cx="6520812" cy="434551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254765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AD42F526-33B4-4939-9976-3F5CC2083B77}"/>
              </a:ext>
            </a:extLst>
          </p:cNvPr>
          <p:cNvSpPr txBox="1">
            <a:spLocks/>
          </p:cNvSpPr>
          <p:nvPr/>
        </p:nvSpPr>
        <p:spPr>
          <a:xfrm>
            <a:off x="285066" y="1290344"/>
            <a:ext cx="9919636" cy="434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6BD49804-1722-4C6F-9225-5E1988EEBE26}"/>
              </a:ext>
            </a:extLst>
          </p:cNvPr>
          <p:cNvSpPr txBox="1">
            <a:spLocks/>
          </p:cNvSpPr>
          <p:nvPr/>
        </p:nvSpPr>
        <p:spPr>
          <a:xfrm>
            <a:off x="437466" y="1442744"/>
            <a:ext cx="5433945" cy="434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196" y="1078299"/>
          <a:ext cx="11145333" cy="47117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7053"/>
                <a:gridCol w="4132053"/>
                <a:gridCol w="3666227"/>
              </a:tblGrid>
              <a:tr h="7366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 и направление подготовки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Вступительные испытания на базе среднего общего образования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Минимальное количество баллов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4897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20.03.01 Техносферная безопасность (бакалавриат)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(г.Железногорск)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 (письменно);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Физическая подготовка,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сдача нормативов;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 (ЕГЭ) (профиль);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Физика или Информатика и ИКТ (ЕГЭ);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язык (ЕГЭ).</a:t>
                      </a:r>
                      <a:endPara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36/40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030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20.05.01 Пожарная безопасность (специалитет)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(г.Железногорск)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960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*38.03.04 Государственное и муниципальное управление (бакалавриат)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(г.Санкт-Петербург)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 (письменно);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Физическая подготовка,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сдача нормативов;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 (ЕГЭ) (профиль);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География или История или Обществознание (ЕГЭ);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язык (ЕГЭ).</a:t>
                      </a:r>
                      <a:endPara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37/32/42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3746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1E0904CE-9910-41E0-9206-F741E9EF8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06" y="1279525"/>
            <a:ext cx="6529557" cy="4351338"/>
          </a:xfrm>
          <a:effectLst>
            <a:softEdge rad="317500"/>
          </a:effec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поступления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AD42F526-33B4-4939-9976-3F5CC2083B77}"/>
              </a:ext>
            </a:extLst>
          </p:cNvPr>
          <p:cNvSpPr txBox="1">
            <a:spLocks/>
          </p:cNvSpPr>
          <p:nvPr/>
        </p:nvSpPr>
        <p:spPr>
          <a:xfrm>
            <a:off x="285066" y="1290344"/>
            <a:ext cx="9919636" cy="434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ACB7C8D8-9F0B-46BD-A753-E0EC85AF4528}"/>
              </a:ext>
            </a:extLst>
          </p:cNvPr>
          <p:cNvSpPr txBox="1">
            <a:spLocks/>
          </p:cNvSpPr>
          <p:nvPr/>
        </p:nvSpPr>
        <p:spPr>
          <a:xfrm>
            <a:off x="437466" y="1442744"/>
            <a:ext cx="10535334" cy="434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Возраст от 17 до 30 лет;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Ростом не ниже 170 см;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Признанные годным к военной службе (категория А);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Прохождение психофизиологического обследования и военно-врачебной комиссии;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Прохождение испытаний по физической подготовке  (бег 100 м, подтягивание на перекладине, кросс 3000м).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280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A16BC72-ACD5-4193-8915-E930363D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50" y="3266437"/>
            <a:ext cx="7981336" cy="29119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Жизнь академии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2C98AA3-C47D-4691-8C09-348BD3DA5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" y="926090"/>
            <a:ext cx="3481006" cy="26107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6DF1A30-5C66-4F14-ACA1-C66A6735C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17" y="845656"/>
            <a:ext cx="3554153" cy="25453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Объект 26">
            <a:extLst>
              <a:ext uri="{FF2B5EF4-FFF2-40B4-BE49-F238E27FC236}">
                <a16:creationId xmlns="" xmlns:a16="http://schemas.microsoft.com/office/drawing/2014/main" id="{4D5C9D5F-3E0F-4B4B-917A-AA95018B7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4" y="947212"/>
            <a:ext cx="3906417" cy="2604278"/>
          </a:xfr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845826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DEC5A2-7FAB-4241-8137-E780D3F9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5" y="1290344"/>
            <a:ext cx="9919636" cy="4345509"/>
          </a:xfrm>
        </p:spPr>
        <p:txBody>
          <a:bodyPr>
            <a:normAutofit/>
          </a:bodyPr>
          <a:lstStyle/>
          <a:p>
            <a:pPr algn="l"/>
            <a:r>
              <a:rPr lang="ru-RU" sz="2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курсанты Академии получают денежное довольствие</a:t>
            </a:r>
            <a:r>
              <a:rPr lang="ru-RU" sz="2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2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того производятся выплаты:</a:t>
            </a:r>
          </a:p>
          <a:p>
            <a:pPr algn="l">
              <a:buFont typeface="+mj-lt"/>
              <a:buAutoNum type="arabicPeriod"/>
            </a:pPr>
            <a:r>
              <a:rPr lang="ru-RU" sz="2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материальная помощь к отпуску (выплачивается один раз в </a:t>
            </a:r>
            <a:r>
              <a:rPr lang="ru-RU" sz="2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год);</a:t>
            </a:r>
            <a:endParaRPr lang="ru-RU" sz="2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sz="2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материальная поддержка курсантам из числа детей-сирот и детей, оставшихся без попечения родителей.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Материальная поддержка обучающихся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49B3D77-795E-4FAA-ADB2-ADC52D65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96" y="1337373"/>
            <a:ext cx="6631009" cy="44189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134724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21F0719F-599A-44DC-ABA6-7057B31F6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2" y="1256506"/>
            <a:ext cx="6266808" cy="4344987"/>
          </a:xfrm>
          <a:effectLst>
            <a:softEdge rad="317500"/>
          </a:effec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E86F89C-5791-4FAF-A078-C4513B9A90C1}"/>
              </a:ext>
            </a:extLst>
          </p:cNvPr>
          <p:cNvSpPr txBox="1">
            <a:spLocks/>
          </p:cNvSpPr>
          <p:nvPr/>
        </p:nvSpPr>
        <p:spPr>
          <a:xfrm>
            <a:off x="0" y="18849"/>
            <a:ext cx="1219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окончании вуза МЧС России выпускнику: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5BFA84-7448-4D1A-8F52-A939F668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5611" y="53026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A1AD84A-53A0-4DE4-AB50-F5D2F6265FB0}"/>
              </a:ext>
            </a:extLst>
          </p:cNvPr>
          <p:cNvGrpSpPr/>
          <p:nvPr/>
        </p:nvGrpSpPr>
        <p:grpSpPr>
          <a:xfrm>
            <a:off x="0" y="5992948"/>
            <a:ext cx="12192000" cy="368030"/>
            <a:chOff x="0" y="5023198"/>
            <a:chExt cx="10698163" cy="27622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0B20979-1658-4032-A1CC-0AAF63EEA39A}"/>
                </a:ext>
              </a:extLst>
            </p:cNvPr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02EF277-74D4-492C-8FE9-2481A3D8698D}"/>
                </a:ext>
              </a:extLst>
            </p:cNvPr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5EC46F-C5BE-412A-BBFE-FA5F970BD756}"/>
                </a:ext>
              </a:extLst>
            </p:cNvPr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8A00B17-3F07-4B36-99C9-369A5CF87123}"/>
              </a:ext>
            </a:extLst>
          </p:cNvPr>
          <p:cNvSpPr txBox="1">
            <a:spLocks/>
          </p:cNvSpPr>
          <p:nvPr/>
        </p:nvSpPr>
        <p:spPr>
          <a:xfrm>
            <a:off x="251726" y="1222000"/>
            <a:ext cx="9919636" cy="434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Специальное звание «лейтенант внутренней службы»;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Выплачивается подъемное пособие;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Гарантировано трудоустройство на должности среднего начальствующего состава в подразделения Главного управления МЧС России по Красноярскому  краю</a:t>
            </a:r>
          </a:p>
        </p:txBody>
      </p:sp>
    </p:spTree>
    <p:extLst>
      <p:ext uri="{BB962C8B-B14F-4D97-AF65-F5344CB8AC3E}">
        <p14:creationId xmlns="" xmlns:p14="http://schemas.microsoft.com/office/powerpoint/2010/main" val="548553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473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ФГБОУ ВО Сибирская пожарно-спасательная академия ГПС МЧС России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Сибирская пожарно-спасательная академия ГПС МЧС России</dc:title>
  <dc:creator>Симакова Наталья Викторовна</dc:creator>
  <cp:lastModifiedBy>Kadri2</cp:lastModifiedBy>
  <cp:revision>21</cp:revision>
  <dcterms:created xsi:type="dcterms:W3CDTF">2024-02-05T11:01:45Z</dcterms:created>
  <dcterms:modified xsi:type="dcterms:W3CDTF">2024-02-06T03:00:18Z</dcterms:modified>
</cp:coreProperties>
</file>